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3" r:id="rId2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" d="100"/>
          <a:sy n="10" d="100"/>
        </p:scale>
        <p:origin x="1644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69981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089" y="5096930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7221672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352628"/>
            <a:ext cx="1690197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N-1/25 </a:t>
            </a:r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9193349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9191251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494" y="189445"/>
            <a:ext cx="14862175" cy="72187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1128226" y="12309860"/>
            <a:ext cx="24955499" cy="1278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Language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929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4066248" y="825008"/>
            <a:ext cx="12922462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10" y="5613362"/>
            <a:ext cx="15546095" cy="241139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8100" y="25012988"/>
            <a:ext cx="16493786" cy="3968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92E5A-56A8-3EE5-B89C-81C0A77EE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251" y="28991523"/>
            <a:ext cx="21723994" cy="33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1702</TotalTime>
  <Words>78</Words>
  <Application>Microsoft Office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185</cp:revision>
  <dcterms:created xsi:type="dcterms:W3CDTF">2023-07-28T06:55:57Z</dcterms:created>
  <dcterms:modified xsi:type="dcterms:W3CDTF">2023-08-16T03:06:59Z</dcterms:modified>
</cp:coreProperties>
</file>